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2F0B77B-A491-4543-8E7D-A4D2CAD35E93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FC9D250-5F85-4730-A5E6-C0BC389680D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0B77B-A491-4543-8E7D-A4D2CAD35E93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9D250-5F85-4730-A5E6-C0BC38968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0B77B-A491-4543-8E7D-A4D2CAD35E93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9D250-5F85-4730-A5E6-C0BC38968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0B77B-A491-4543-8E7D-A4D2CAD35E93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9D250-5F85-4730-A5E6-C0BC38968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2F0B77B-A491-4543-8E7D-A4D2CAD35E93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FC9D250-5F85-4730-A5E6-C0BC389680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0B77B-A491-4543-8E7D-A4D2CAD35E93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FC9D250-5F85-4730-A5E6-C0BC389680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0B77B-A491-4543-8E7D-A4D2CAD35E93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FC9D250-5F85-4730-A5E6-C0BC38968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0B77B-A491-4543-8E7D-A4D2CAD35E93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9D250-5F85-4730-A5E6-C0BC389680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0B77B-A491-4543-8E7D-A4D2CAD35E93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C9D250-5F85-4730-A5E6-C0BC389680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2F0B77B-A491-4543-8E7D-A4D2CAD35E93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FC9D250-5F85-4730-A5E6-C0BC389680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2F0B77B-A491-4543-8E7D-A4D2CAD35E93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FC9D250-5F85-4730-A5E6-C0BC389680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2F0B77B-A491-4543-8E7D-A4D2CAD35E93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FC9D250-5F85-4730-A5E6-C0BC389680D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sz="half" idx="4294967295"/>
          </p:nvPr>
        </p:nvSpPr>
        <p:spPr>
          <a:xfrm>
            <a:off x="296839" y="2238233"/>
            <a:ext cx="4038600" cy="4086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/>
              <a:t>IQBAL</a:t>
            </a:r>
            <a:r>
              <a:rPr lang="en-US" sz="6000" dirty="0" smtClean="0"/>
              <a:t> </a:t>
            </a:r>
          </a:p>
          <a:p>
            <a:pPr marL="0" indent="0">
              <a:buNone/>
            </a:pPr>
            <a:r>
              <a:rPr lang="en-US" sz="1800" b="1" dirty="0" smtClean="0"/>
              <a:t>MASHRIQ KA BULAND SITARA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2400" b="1" dirty="0" smtClean="0"/>
              <a:t>By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pt-BR" sz="2800" b="1" dirty="0" smtClean="0"/>
              <a:t>REHBAR E MOAZZAM SYED ALI KHAMENEI</a:t>
            </a:r>
            <a:endParaRPr lang="en-US" sz="2800" b="1" dirty="0"/>
          </a:p>
        </p:txBody>
      </p:sp>
      <p:pic>
        <p:nvPicPr>
          <p:cNvPr id="1026" name="Picture 2" descr="C:\Users\Anjum\Downloads\IMG_20141219_1510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1" t="19011" r="13284" b="3079"/>
          <a:stretch/>
        </p:blipFill>
        <p:spPr bwMode="auto">
          <a:xfrm>
            <a:off x="4343400" y="417394"/>
            <a:ext cx="4582236" cy="61176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Iqbal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Aarzoo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/>
              <a:t>Muslims </a:t>
            </a:r>
            <a:r>
              <a:rPr lang="en-US" sz="2600" dirty="0" err="1" smtClean="0"/>
              <a:t>kisi</a:t>
            </a:r>
            <a:r>
              <a:rPr lang="en-US" sz="2600" dirty="0" smtClean="0"/>
              <a:t> </a:t>
            </a:r>
            <a:r>
              <a:rPr lang="en-US" sz="2600" dirty="0" err="1" smtClean="0"/>
              <a:t>cheez</a:t>
            </a:r>
            <a:r>
              <a:rPr lang="en-US" sz="2600" dirty="0" smtClean="0"/>
              <a:t> </a:t>
            </a:r>
            <a:r>
              <a:rPr lang="en-US" sz="2600" dirty="0" err="1" smtClean="0"/>
              <a:t>ka</a:t>
            </a:r>
            <a:r>
              <a:rPr lang="en-US" sz="2600" dirty="0" smtClean="0"/>
              <a:t> </a:t>
            </a:r>
            <a:r>
              <a:rPr lang="en-US" sz="2600" dirty="0" err="1" smtClean="0"/>
              <a:t>dawa</a:t>
            </a:r>
            <a:r>
              <a:rPr lang="en-US" sz="2600" dirty="0" smtClean="0"/>
              <a:t> </a:t>
            </a:r>
            <a:r>
              <a:rPr lang="en-US" sz="2600" dirty="0" err="1" smtClean="0"/>
              <a:t>nahi</a:t>
            </a:r>
            <a:r>
              <a:rPr lang="en-US" sz="2600" dirty="0" smtClean="0"/>
              <a:t> </a:t>
            </a:r>
            <a:r>
              <a:rPr lang="en-US" sz="2600" dirty="0" err="1" smtClean="0"/>
              <a:t>krte</a:t>
            </a:r>
            <a:r>
              <a:rPr lang="en-US" sz="2600" dirty="0" smtClean="0"/>
              <a:t> the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Un me koi </a:t>
            </a:r>
            <a:r>
              <a:rPr lang="en-US" sz="2600" dirty="0" err="1" smtClean="0"/>
              <a:t>bari</a:t>
            </a:r>
            <a:r>
              <a:rPr lang="en-US" sz="2600" dirty="0" smtClean="0"/>
              <a:t>(big) </a:t>
            </a:r>
            <a:r>
              <a:rPr lang="en-US" sz="2600" dirty="0" err="1" smtClean="0"/>
              <a:t>aarzoo</a:t>
            </a:r>
            <a:r>
              <a:rPr lang="en-US" sz="2600" dirty="0" smtClean="0"/>
              <a:t> </a:t>
            </a:r>
            <a:r>
              <a:rPr lang="en-US" sz="2600" dirty="0" err="1" smtClean="0"/>
              <a:t>nahi</a:t>
            </a:r>
            <a:r>
              <a:rPr lang="en-US" sz="2600" dirty="0" smtClean="0"/>
              <a:t> </a:t>
            </a:r>
            <a:r>
              <a:rPr lang="en-US" sz="2600" dirty="0" err="1" smtClean="0"/>
              <a:t>thi</a:t>
            </a:r>
            <a:endParaRPr lang="en-US" sz="2600" dirty="0" smtClean="0"/>
          </a:p>
          <a:p>
            <a:pPr>
              <a:lnSpc>
                <a:spcPct val="150000"/>
              </a:lnSpc>
            </a:pPr>
            <a:r>
              <a:rPr lang="en-US" sz="2600" dirty="0" err="1" smtClean="0"/>
              <a:t>Insan</a:t>
            </a:r>
            <a:r>
              <a:rPr lang="en-US" sz="2600" dirty="0" smtClean="0"/>
              <a:t> </a:t>
            </a:r>
            <a:r>
              <a:rPr lang="en-US" sz="2600" dirty="0" err="1" smtClean="0"/>
              <a:t>ki</a:t>
            </a:r>
            <a:r>
              <a:rPr lang="en-US" sz="2600" dirty="0" smtClean="0"/>
              <a:t> </a:t>
            </a:r>
            <a:r>
              <a:rPr lang="en-US" sz="2600" dirty="0" err="1" smtClean="0"/>
              <a:t>aarzoo</a:t>
            </a:r>
            <a:r>
              <a:rPr lang="en-US" sz="2600" dirty="0" smtClean="0"/>
              <a:t> </a:t>
            </a:r>
            <a:r>
              <a:rPr lang="en-US" sz="2600" dirty="0" smtClean="0"/>
              <a:t>aur is </a:t>
            </a:r>
            <a:r>
              <a:rPr lang="en-US" sz="2600" dirty="0" err="1" smtClean="0"/>
              <a:t>ki</a:t>
            </a:r>
            <a:r>
              <a:rPr lang="en-US" sz="2600" dirty="0" smtClean="0"/>
              <a:t> </a:t>
            </a:r>
            <a:r>
              <a:rPr lang="en-US" sz="2600" dirty="0" err="1" smtClean="0"/>
              <a:t>jadd</a:t>
            </a:r>
            <a:r>
              <a:rPr lang="en-US" sz="2600" dirty="0" smtClean="0"/>
              <a:t> o </a:t>
            </a:r>
            <a:r>
              <a:rPr lang="en-US" sz="2600" dirty="0" err="1" smtClean="0"/>
              <a:t>jehd</a:t>
            </a:r>
            <a:r>
              <a:rPr lang="en-US" sz="2600" dirty="0" smtClean="0"/>
              <a:t> </a:t>
            </a:r>
            <a:r>
              <a:rPr lang="en-US" sz="2600" dirty="0" smtClean="0"/>
              <a:t>(</a:t>
            </a:r>
            <a:r>
              <a:rPr lang="en-US" sz="2600" dirty="0" err="1" smtClean="0"/>
              <a:t>khudi</a:t>
            </a:r>
            <a:r>
              <a:rPr lang="en-US" sz="2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600" dirty="0" err="1" smtClean="0"/>
              <a:t>Muhabbat</a:t>
            </a:r>
            <a:r>
              <a:rPr lang="en-US" sz="2600" dirty="0" smtClean="0"/>
              <a:t>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bagar</a:t>
            </a:r>
            <a:r>
              <a:rPr lang="en-US" sz="2600" dirty="0" smtClean="0"/>
              <a:t> </a:t>
            </a:r>
            <a:r>
              <a:rPr lang="en-US" sz="2600" dirty="0" err="1" smtClean="0"/>
              <a:t>khudi</a:t>
            </a:r>
            <a:r>
              <a:rPr lang="en-US" sz="2600" dirty="0" smtClean="0"/>
              <a:t> </a:t>
            </a:r>
            <a:r>
              <a:rPr lang="en-US" sz="2600" dirty="0" err="1" smtClean="0"/>
              <a:t>mumkin</a:t>
            </a:r>
            <a:r>
              <a:rPr lang="en-US" sz="2600" dirty="0" smtClean="0"/>
              <a:t> </a:t>
            </a:r>
            <a:r>
              <a:rPr lang="en-US" sz="2600" dirty="0" err="1" smtClean="0"/>
              <a:t>nahi</a:t>
            </a:r>
            <a:endParaRPr lang="en-US" sz="2600" dirty="0" smtClean="0"/>
          </a:p>
          <a:p>
            <a:pPr>
              <a:lnSpc>
                <a:spcPct val="150000"/>
              </a:lnSpc>
            </a:pPr>
            <a:r>
              <a:rPr lang="en-US" sz="2600" dirty="0" err="1" smtClean="0"/>
              <a:t>Hazart</a:t>
            </a:r>
            <a:r>
              <a:rPr lang="en-US" sz="2600" dirty="0" smtClean="0"/>
              <a:t> Muhammad (SAW) se </a:t>
            </a:r>
            <a:r>
              <a:rPr lang="en-US" sz="2600" dirty="0" err="1" smtClean="0"/>
              <a:t>muhabat</a:t>
            </a:r>
            <a:endParaRPr lang="en-US" sz="2600" dirty="0" smtClean="0"/>
          </a:p>
          <a:p>
            <a:pPr>
              <a:lnSpc>
                <a:spcPct val="150000"/>
              </a:lnSpc>
            </a:pPr>
            <a:r>
              <a:rPr lang="en-US" sz="2600" dirty="0" smtClean="0"/>
              <a:t> </a:t>
            </a:r>
            <a:r>
              <a:rPr lang="en-US" sz="2600" dirty="0" err="1" smtClean="0"/>
              <a:t>Ummat</a:t>
            </a:r>
            <a:r>
              <a:rPr lang="en-US" sz="2600" dirty="0" smtClean="0"/>
              <a:t> </a:t>
            </a:r>
            <a:r>
              <a:rPr lang="en-US" sz="2600" dirty="0" smtClean="0"/>
              <a:t>e </a:t>
            </a:r>
            <a:r>
              <a:rPr lang="en-US" sz="2600" dirty="0" err="1" smtClean="0"/>
              <a:t>Tauheedi</a:t>
            </a:r>
            <a:r>
              <a:rPr lang="en-US" sz="2600" dirty="0" smtClean="0"/>
              <a:t> (</a:t>
            </a:r>
            <a:r>
              <a:rPr lang="en-US" sz="2600" dirty="0" err="1" smtClean="0"/>
              <a:t>boht</a:t>
            </a:r>
            <a:r>
              <a:rPr lang="en-US" sz="2600" dirty="0" smtClean="0"/>
              <a:t> </a:t>
            </a:r>
            <a:r>
              <a:rPr lang="en-US" sz="2600" dirty="0" err="1" smtClean="0"/>
              <a:t>takalif</a:t>
            </a:r>
            <a:r>
              <a:rPr lang="en-US" sz="2600" dirty="0" smtClean="0"/>
              <a:t> aur experiments </a:t>
            </a:r>
            <a:r>
              <a:rPr lang="en-US" sz="2600" dirty="0" err="1" smtClean="0"/>
              <a:t>ke</a:t>
            </a:r>
            <a:r>
              <a:rPr lang="en-US" sz="2600" dirty="0" smtClean="0"/>
              <a:t> bad)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Iqbal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Fiqr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Qaum</a:t>
            </a:r>
            <a:r>
              <a:rPr lang="en-US" dirty="0" smtClean="0"/>
              <a:t> </a:t>
            </a:r>
            <a:r>
              <a:rPr lang="en-US" dirty="0" err="1" smtClean="0"/>
              <a:t>afrad</a:t>
            </a:r>
            <a:r>
              <a:rPr lang="en-US" dirty="0" smtClean="0"/>
              <a:t> se </a:t>
            </a:r>
            <a:r>
              <a:rPr lang="en-US" dirty="0" err="1" smtClean="0"/>
              <a:t>nahi</a:t>
            </a:r>
            <a:r>
              <a:rPr lang="en-US" dirty="0" smtClean="0"/>
              <a:t> </a:t>
            </a:r>
            <a:r>
              <a:rPr lang="en-US" dirty="0" err="1" smtClean="0"/>
              <a:t>balke</a:t>
            </a:r>
            <a:r>
              <a:rPr lang="en-US" dirty="0" smtClean="0"/>
              <a:t> </a:t>
            </a:r>
            <a:r>
              <a:rPr lang="en-US" dirty="0" err="1" smtClean="0"/>
              <a:t>aik</a:t>
            </a:r>
            <a:r>
              <a:rPr lang="en-US" dirty="0" smtClean="0"/>
              <a:t> </a:t>
            </a:r>
            <a:r>
              <a:rPr lang="en-US" dirty="0" err="1" smtClean="0"/>
              <a:t>fikr</a:t>
            </a:r>
            <a:r>
              <a:rPr lang="en-US" dirty="0" smtClean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banti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endParaRPr lang="en-US" dirty="0" smtClean="0"/>
          </a:p>
          <a:p>
            <a:r>
              <a:rPr lang="en-US" dirty="0" err="1" smtClean="0"/>
              <a:t>Behtreen</a:t>
            </a:r>
            <a:r>
              <a:rPr lang="en-US" dirty="0" smtClean="0"/>
              <a:t> </a:t>
            </a:r>
            <a:r>
              <a:rPr lang="en-US" dirty="0" err="1" smtClean="0"/>
              <a:t>fikr</a:t>
            </a:r>
            <a:r>
              <a:rPr lang="en-US" dirty="0" smtClean="0"/>
              <a:t> </a:t>
            </a:r>
            <a:r>
              <a:rPr lang="en-US" dirty="0" err="1" smtClean="0"/>
              <a:t>Nabuwat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(</a:t>
            </a:r>
            <a:r>
              <a:rPr lang="en-US" dirty="0" err="1" smtClean="0"/>
              <a:t>jis</a:t>
            </a:r>
            <a:r>
              <a:rPr lang="en-US" dirty="0" smtClean="0"/>
              <a:t> se </a:t>
            </a:r>
            <a:r>
              <a:rPr lang="en-US" dirty="0" err="1" smtClean="0"/>
              <a:t>Rasool</a:t>
            </a:r>
            <a:r>
              <a:rPr lang="en-US" dirty="0" smtClean="0"/>
              <a:t> (SAW) ne </a:t>
            </a:r>
            <a:r>
              <a:rPr lang="en-US" dirty="0" err="1" smtClean="0"/>
              <a:t>aik</a:t>
            </a:r>
            <a:r>
              <a:rPr lang="en-US" dirty="0" smtClean="0"/>
              <a:t> </a:t>
            </a:r>
            <a:r>
              <a:rPr lang="en-US" dirty="0" err="1" smtClean="0"/>
              <a:t>qaum</a:t>
            </a:r>
            <a:r>
              <a:rPr lang="en-US" dirty="0" smtClean="0"/>
              <a:t> </a:t>
            </a:r>
            <a:r>
              <a:rPr lang="en-US" dirty="0" err="1" smtClean="0"/>
              <a:t>banayi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Apne</a:t>
            </a:r>
            <a:r>
              <a:rPr lang="en-US" dirty="0" smtClean="0"/>
              <a:t> </a:t>
            </a:r>
            <a:r>
              <a:rPr lang="en-US" dirty="0" err="1" smtClean="0"/>
              <a:t>ap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pehchano</a:t>
            </a:r>
            <a:r>
              <a:rPr lang="en-US" dirty="0" smtClean="0"/>
              <a:t> aur Quran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baat</a:t>
            </a:r>
            <a:r>
              <a:rPr lang="en-US" dirty="0" smtClean="0"/>
              <a:t> </a:t>
            </a:r>
            <a:r>
              <a:rPr lang="en-US" dirty="0" err="1" smtClean="0"/>
              <a:t>suno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Ilm</a:t>
            </a:r>
            <a:r>
              <a:rPr lang="en-US" dirty="0" smtClean="0"/>
              <a:t> </a:t>
            </a:r>
            <a:r>
              <a:rPr lang="en-US" dirty="0" err="1" smtClean="0"/>
              <a:t>magrib</a:t>
            </a:r>
            <a:r>
              <a:rPr lang="en-US" dirty="0" smtClean="0"/>
              <a:t> se </a:t>
            </a:r>
            <a:r>
              <a:rPr lang="en-US" dirty="0" err="1" smtClean="0"/>
              <a:t>sekha</a:t>
            </a:r>
            <a:r>
              <a:rPr lang="en-US" dirty="0" smtClean="0"/>
              <a:t> ja </a:t>
            </a:r>
            <a:r>
              <a:rPr lang="en-US" dirty="0" err="1" smtClean="0"/>
              <a:t>skta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magar</a:t>
            </a:r>
            <a:r>
              <a:rPr lang="en-US" dirty="0" smtClean="0"/>
              <a:t> </a:t>
            </a:r>
            <a:r>
              <a:rPr lang="en-US" dirty="0" err="1" smtClean="0"/>
              <a:t>tarz</a:t>
            </a:r>
            <a:r>
              <a:rPr lang="en-US" dirty="0" smtClean="0"/>
              <a:t> e </a:t>
            </a:r>
            <a:r>
              <a:rPr lang="en-US" dirty="0" err="1" smtClean="0"/>
              <a:t>zindagi</a:t>
            </a:r>
            <a:r>
              <a:rPr lang="en-US" dirty="0" smtClean="0"/>
              <a:t> </a:t>
            </a:r>
            <a:r>
              <a:rPr lang="en-US" dirty="0" err="1" smtClean="0"/>
              <a:t>nahi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2400" dirty="0" err="1" smtClean="0"/>
              <a:t>Qayam</a:t>
            </a:r>
            <a:r>
              <a:rPr lang="en-US" sz="2400" dirty="0" smtClean="0"/>
              <a:t> e Pakistan Iqbal </a:t>
            </a:r>
            <a:r>
              <a:rPr lang="en-US" sz="2400" dirty="0" err="1" smtClean="0"/>
              <a:t>ka</a:t>
            </a:r>
            <a:r>
              <a:rPr lang="en-US" sz="2400" dirty="0" smtClean="0"/>
              <a:t> </a:t>
            </a:r>
            <a:r>
              <a:rPr lang="en-US" sz="2400" dirty="0" err="1" smtClean="0"/>
              <a:t>numaya</a:t>
            </a:r>
            <a:r>
              <a:rPr lang="en-US" sz="2400" dirty="0" smtClean="0"/>
              <a:t> </a:t>
            </a:r>
            <a:r>
              <a:rPr lang="en-US" sz="2400" dirty="0" err="1" smtClean="0"/>
              <a:t>nazarya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endParaRPr lang="en-US" sz="2400" dirty="0" smtClean="0"/>
          </a:p>
          <a:p>
            <a:pPr>
              <a:lnSpc>
                <a:spcPct val="160000"/>
              </a:lnSpc>
            </a:pPr>
            <a:r>
              <a:rPr lang="en-US" sz="2400" dirty="0" smtClean="0"/>
              <a:t>Iqbal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kalam</a:t>
            </a:r>
            <a:r>
              <a:rPr lang="en-US" sz="2400" dirty="0" smtClean="0"/>
              <a:t> </a:t>
            </a:r>
            <a:r>
              <a:rPr lang="en-US" sz="2400" dirty="0" err="1" smtClean="0"/>
              <a:t>ko</a:t>
            </a:r>
            <a:r>
              <a:rPr lang="en-US" sz="2400" dirty="0" smtClean="0"/>
              <a:t> </a:t>
            </a:r>
            <a:r>
              <a:rPr lang="en-US" sz="2400" dirty="0" err="1" smtClean="0"/>
              <a:t>zaida</a:t>
            </a:r>
            <a:r>
              <a:rPr lang="en-US" sz="2400" dirty="0" smtClean="0"/>
              <a:t> se </a:t>
            </a:r>
            <a:r>
              <a:rPr lang="en-US" sz="2400" dirty="0" err="1" smtClean="0"/>
              <a:t>zaida</a:t>
            </a:r>
            <a:r>
              <a:rPr lang="en-US" sz="2400" dirty="0" smtClean="0"/>
              <a:t> </a:t>
            </a:r>
            <a:r>
              <a:rPr lang="en-US" sz="2400" dirty="0" err="1" smtClean="0"/>
              <a:t>parha</a:t>
            </a:r>
            <a:r>
              <a:rPr lang="en-US" sz="2400" dirty="0" smtClean="0"/>
              <a:t> </a:t>
            </a:r>
            <a:r>
              <a:rPr lang="en-US" sz="2400" dirty="0" err="1" smtClean="0"/>
              <a:t>jaye</a:t>
            </a:r>
            <a:endParaRPr lang="en-US" sz="2400" dirty="0" smtClean="0"/>
          </a:p>
          <a:p>
            <a:pPr>
              <a:lnSpc>
                <a:spcPct val="160000"/>
              </a:lnSpc>
            </a:pPr>
            <a:r>
              <a:rPr lang="en-US" sz="2400" dirty="0" smtClean="0"/>
              <a:t>Iqbal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kalam</a:t>
            </a:r>
            <a:r>
              <a:rPr lang="en-US" sz="2400" dirty="0" smtClean="0"/>
              <a:t> per </a:t>
            </a:r>
            <a:r>
              <a:rPr lang="en-US" sz="2400" dirty="0" err="1" smtClean="0"/>
              <a:t>funkari</a:t>
            </a:r>
            <a:r>
              <a:rPr lang="en-US" sz="2400" dirty="0" smtClean="0"/>
              <a:t> aur </a:t>
            </a:r>
            <a:r>
              <a:rPr lang="en-US" sz="2400" dirty="0" err="1" smtClean="0"/>
              <a:t>gulukari</a:t>
            </a:r>
            <a:r>
              <a:rPr lang="en-US" sz="2400" dirty="0" smtClean="0"/>
              <a:t> </a:t>
            </a:r>
            <a:r>
              <a:rPr lang="en-US" sz="2400" dirty="0" err="1" smtClean="0"/>
              <a:t>ki</a:t>
            </a:r>
            <a:r>
              <a:rPr lang="en-US" sz="2400" dirty="0" smtClean="0"/>
              <a:t> </a:t>
            </a:r>
            <a:r>
              <a:rPr lang="en-US" sz="2400" dirty="0" err="1" smtClean="0"/>
              <a:t>jaye</a:t>
            </a:r>
            <a:endParaRPr lang="en-US" sz="2400" dirty="0" smtClean="0"/>
          </a:p>
          <a:p>
            <a:pPr>
              <a:lnSpc>
                <a:spcPct val="160000"/>
              </a:lnSpc>
            </a:pPr>
            <a:r>
              <a:rPr lang="en-US" sz="2400" dirty="0" smtClean="0"/>
              <a:t>Iqbal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kalam</a:t>
            </a:r>
            <a:r>
              <a:rPr lang="en-US" sz="2400" dirty="0" smtClean="0"/>
              <a:t> (specially Farsi)per aur research </a:t>
            </a:r>
            <a:r>
              <a:rPr lang="en-US" sz="2400" dirty="0" err="1" smtClean="0"/>
              <a:t>ki</a:t>
            </a:r>
            <a:r>
              <a:rPr lang="en-US" sz="2400" dirty="0" smtClean="0"/>
              <a:t> </a:t>
            </a:r>
            <a:r>
              <a:rPr lang="en-US" sz="2400" dirty="0" err="1" smtClean="0"/>
              <a:t>jaye</a:t>
            </a:r>
            <a:r>
              <a:rPr lang="en-US" sz="2400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Iqbal </a:t>
            </a:r>
            <a:r>
              <a:rPr lang="en-US" sz="2400" dirty="0" err="1" smtClean="0"/>
              <a:t>ke</a:t>
            </a:r>
            <a:r>
              <a:rPr lang="en-US" sz="2400" dirty="0" smtClean="0"/>
              <a:t> name se institute </a:t>
            </a:r>
            <a:r>
              <a:rPr lang="en-US" sz="2400" dirty="0" err="1" smtClean="0"/>
              <a:t>kholay</a:t>
            </a:r>
            <a:r>
              <a:rPr lang="en-US" sz="2400" dirty="0" smtClean="0"/>
              <a:t> </a:t>
            </a:r>
            <a:r>
              <a:rPr lang="en-US" sz="2400" dirty="0" err="1" smtClean="0"/>
              <a:t>jaye</a:t>
            </a:r>
            <a:r>
              <a:rPr lang="en-US" sz="2400" dirty="0" smtClean="0"/>
              <a:t> and in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kalam</a:t>
            </a:r>
            <a:r>
              <a:rPr lang="en-US" sz="2400" dirty="0" smtClean="0"/>
              <a:t> </a:t>
            </a:r>
            <a:r>
              <a:rPr lang="en-US" sz="2400" dirty="0" err="1" smtClean="0"/>
              <a:t>ko</a:t>
            </a:r>
            <a:r>
              <a:rPr lang="en-US" sz="2400" dirty="0" smtClean="0"/>
              <a:t> </a:t>
            </a:r>
            <a:r>
              <a:rPr lang="en-US" sz="2400" dirty="0" err="1" smtClean="0"/>
              <a:t>samjha</a:t>
            </a:r>
            <a:r>
              <a:rPr lang="en-US" sz="2400" dirty="0" smtClean="0"/>
              <a:t> </a:t>
            </a:r>
            <a:r>
              <a:rPr lang="en-US" sz="2400" dirty="0" err="1" smtClean="0"/>
              <a:t>jaye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95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868"/>
            <a:ext cx="5029200" cy="665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1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954088"/>
            <a:ext cx="7358063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4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Book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610600" cy="45262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Book Name</a:t>
            </a:r>
            <a:r>
              <a:rPr lang="en-US" dirty="0"/>
              <a:t>:  </a:t>
            </a:r>
            <a:r>
              <a:rPr lang="en-US" sz="2800" dirty="0"/>
              <a:t>IQBAL </a:t>
            </a:r>
            <a:r>
              <a:rPr lang="en-US" sz="2400" dirty="0" smtClean="0"/>
              <a:t>MASHRIQ </a:t>
            </a:r>
            <a:r>
              <a:rPr lang="en-US" sz="2400" dirty="0"/>
              <a:t>KA BULAND SITARA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Author:  </a:t>
            </a:r>
            <a:r>
              <a:rPr lang="pt-BR" sz="2400" dirty="0" smtClean="0"/>
              <a:t>Rehbar e </a:t>
            </a:r>
            <a:r>
              <a:rPr lang="pt-BR" sz="2400" dirty="0"/>
              <a:t>M</a:t>
            </a:r>
            <a:r>
              <a:rPr lang="pt-BR" sz="2400" dirty="0" smtClean="0"/>
              <a:t>oazzam </a:t>
            </a:r>
            <a:r>
              <a:rPr lang="pt-BR" sz="2400" dirty="0"/>
              <a:t>S</a:t>
            </a:r>
            <a:r>
              <a:rPr lang="pt-BR" sz="2400" dirty="0" smtClean="0"/>
              <a:t>yed </a:t>
            </a:r>
            <a:r>
              <a:rPr lang="pt-BR" sz="2400" dirty="0"/>
              <a:t>A</a:t>
            </a:r>
            <a:r>
              <a:rPr lang="pt-BR" sz="2400" dirty="0" smtClean="0"/>
              <a:t>li Khamenei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Compiled and Translated by: Asad Bukhari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Published </a:t>
            </a:r>
            <a:r>
              <a:rPr lang="pt-BR" sz="2400" dirty="0" smtClean="0"/>
              <a:t>on</a:t>
            </a:r>
            <a:r>
              <a:rPr lang="pt-BR" sz="2400" dirty="0" smtClean="0"/>
              <a:t>: </a:t>
            </a:r>
            <a:r>
              <a:rPr lang="pt-BR" sz="2400" dirty="0" smtClean="0"/>
              <a:t>9th Nov, 2008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Quantity: 1000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 </a:t>
            </a:r>
            <a:r>
              <a:rPr lang="pt-BR" sz="2400" dirty="0" smtClean="0"/>
              <a:t>Published by: Payam e Noor Publications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Price: Rs: 35/-</a:t>
            </a:r>
          </a:p>
          <a:p>
            <a:endParaRPr lang="pt-BR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31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Iqbal aur Iran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Iqbal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Asha’r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Sub Continent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Halat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Iqbal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Kirdar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Iqbal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Fikr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Iqbal aur 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Irani</a:t>
            </a:r>
            <a:r>
              <a:rPr lang="en-US" sz="2800" dirty="0" smtClean="0"/>
              <a:t> </a:t>
            </a:r>
            <a:r>
              <a:rPr lang="en-US" sz="2800" dirty="0" err="1" smtClean="0"/>
              <a:t>qaum</a:t>
            </a:r>
            <a:r>
              <a:rPr lang="en-US" sz="2800" dirty="0" smtClean="0"/>
              <a:t> </a:t>
            </a:r>
            <a:r>
              <a:rPr lang="en-US" sz="2800" dirty="0" smtClean="0"/>
              <a:t>Iqbal se </a:t>
            </a:r>
            <a:r>
              <a:rPr lang="en-US" sz="2800" dirty="0" err="1" smtClean="0"/>
              <a:t>boht</a:t>
            </a:r>
            <a:r>
              <a:rPr lang="en-US" sz="2800" dirty="0" smtClean="0"/>
              <a:t> </a:t>
            </a:r>
            <a:r>
              <a:rPr lang="en-US" sz="2800" dirty="0" err="1" smtClean="0"/>
              <a:t>dair</a:t>
            </a:r>
            <a:r>
              <a:rPr lang="en-US" sz="2800" dirty="0" smtClean="0"/>
              <a:t> </a:t>
            </a:r>
            <a:r>
              <a:rPr lang="en-US" sz="2800" dirty="0" smtClean="0"/>
              <a:t>me </a:t>
            </a:r>
            <a:r>
              <a:rPr lang="en-US" sz="2800" dirty="0" err="1" smtClean="0"/>
              <a:t>agaah</a:t>
            </a:r>
            <a:r>
              <a:rPr lang="en-US" sz="2800" dirty="0" smtClean="0"/>
              <a:t> </a:t>
            </a:r>
            <a:r>
              <a:rPr lang="en-US" sz="2800" dirty="0" smtClean="0"/>
              <a:t>hue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sz="2800" dirty="0" smtClean="0"/>
              <a:t>Iqbal </a:t>
            </a:r>
            <a:r>
              <a:rPr lang="en-US" sz="2800" dirty="0" err="1" smtClean="0"/>
              <a:t>kabhi</a:t>
            </a:r>
            <a:r>
              <a:rPr lang="en-US" sz="2800" dirty="0" smtClean="0"/>
              <a:t> Iran </a:t>
            </a:r>
            <a:r>
              <a:rPr lang="en-US" sz="2800" dirty="0" err="1" smtClean="0"/>
              <a:t>nahi</a:t>
            </a:r>
            <a:r>
              <a:rPr lang="en-US" sz="2800" dirty="0" smtClean="0"/>
              <a:t> </a:t>
            </a:r>
            <a:r>
              <a:rPr lang="en-US" sz="2800" dirty="0" err="1" smtClean="0"/>
              <a:t>gaye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Boht</a:t>
            </a:r>
            <a:r>
              <a:rPr lang="en-US" sz="2800" dirty="0" smtClean="0"/>
              <a:t> </a:t>
            </a:r>
            <a:r>
              <a:rPr lang="en-US" sz="2800" dirty="0" err="1" smtClean="0"/>
              <a:t>arsey</a:t>
            </a:r>
            <a:r>
              <a:rPr lang="en-US" sz="2800" dirty="0" smtClean="0"/>
              <a:t> </a:t>
            </a:r>
            <a:r>
              <a:rPr lang="en-US" sz="2800" dirty="0" err="1" smtClean="0"/>
              <a:t>tak</a:t>
            </a:r>
            <a:r>
              <a:rPr lang="en-US" sz="2800" dirty="0" smtClean="0"/>
              <a:t> Iran me Iqbal </a:t>
            </a:r>
            <a:r>
              <a:rPr lang="en-US" sz="2800" dirty="0" err="1" smtClean="0"/>
              <a:t>ki</a:t>
            </a:r>
            <a:r>
              <a:rPr lang="en-US" sz="2800" dirty="0" smtClean="0"/>
              <a:t> books aur </a:t>
            </a:r>
            <a:r>
              <a:rPr lang="en-US" sz="2800" dirty="0" err="1" smtClean="0"/>
              <a:t>asha’r</a:t>
            </a:r>
            <a:r>
              <a:rPr lang="en-US" sz="2800" dirty="0" smtClean="0"/>
              <a:t> </a:t>
            </a:r>
            <a:r>
              <a:rPr lang="en-US" sz="2800" dirty="0" err="1" smtClean="0"/>
              <a:t>ko</a:t>
            </a:r>
            <a:r>
              <a:rPr lang="en-US" sz="2800" dirty="0" smtClean="0"/>
              <a:t> publish </a:t>
            </a:r>
            <a:r>
              <a:rPr lang="en-US" sz="2800" dirty="0" err="1" smtClean="0"/>
              <a:t>na</a:t>
            </a:r>
            <a:r>
              <a:rPr lang="en-US" sz="2800" dirty="0" smtClean="0"/>
              <a:t> hone </a:t>
            </a:r>
            <a:r>
              <a:rPr lang="en-US" sz="2800" dirty="0" err="1" smtClean="0"/>
              <a:t>diya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/>
              <a:t>Wo Hindustan se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umeed</a:t>
            </a:r>
            <a:r>
              <a:rPr lang="en-US" sz="2800" dirty="0"/>
              <a:t> ho </a:t>
            </a:r>
            <a:r>
              <a:rPr lang="en-US" sz="2800" dirty="0" err="1"/>
              <a:t>chuke</a:t>
            </a:r>
            <a:r>
              <a:rPr lang="en-US" sz="2800" dirty="0"/>
              <a:t> </a:t>
            </a:r>
            <a:r>
              <a:rPr lang="en-US" sz="2800" dirty="0" smtClean="0"/>
              <a:t>they </a:t>
            </a:r>
            <a:r>
              <a:rPr lang="en-US" sz="2800" dirty="0"/>
              <a:t>and un </a:t>
            </a:r>
            <a:r>
              <a:rPr lang="en-US" sz="2800" dirty="0" err="1"/>
              <a:t>ki</a:t>
            </a:r>
            <a:r>
              <a:rPr lang="en-US" sz="2800" dirty="0"/>
              <a:t> </a:t>
            </a:r>
            <a:r>
              <a:rPr lang="en-US" sz="2800" dirty="0" err="1" smtClean="0"/>
              <a:t>nigahen</a:t>
            </a:r>
            <a:r>
              <a:rPr lang="en-US" sz="2800" dirty="0" smtClean="0"/>
              <a:t> </a:t>
            </a:r>
            <a:r>
              <a:rPr lang="en-US" sz="2800" dirty="0"/>
              <a:t>Iran </a:t>
            </a:r>
            <a:r>
              <a:rPr lang="en-US" sz="2800" dirty="0" err="1"/>
              <a:t>pe</a:t>
            </a:r>
            <a:r>
              <a:rPr lang="en-US" sz="2800" dirty="0"/>
              <a:t> </a:t>
            </a:r>
            <a:r>
              <a:rPr lang="en-US" sz="2800" dirty="0" err="1" smtClean="0"/>
              <a:t>thi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Magar </a:t>
            </a:r>
            <a:r>
              <a:rPr lang="en-US" sz="2800" dirty="0" err="1" smtClean="0"/>
              <a:t>aj</a:t>
            </a:r>
            <a:r>
              <a:rPr lang="en-US" sz="2800" dirty="0" smtClean="0"/>
              <a:t> Iran me Iqbal </a:t>
            </a:r>
            <a:r>
              <a:rPr lang="en-US" sz="2800" dirty="0" err="1" smtClean="0"/>
              <a:t>ki</a:t>
            </a:r>
            <a:r>
              <a:rPr lang="en-US" sz="2800" dirty="0" smtClean="0"/>
              <a:t> </a:t>
            </a:r>
            <a:r>
              <a:rPr lang="en-US" sz="2800" dirty="0" err="1" smtClean="0"/>
              <a:t>aarzo</a:t>
            </a:r>
            <a:r>
              <a:rPr lang="en-US" sz="2800" dirty="0" smtClean="0"/>
              <a:t>(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umeedi</a:t>
            </a:r>
            <a:r>
              <a:rPr lang="en-US" sz="2800" dirty="0" smtClean="0"/>
              <a:t> </a:t>
            </a:r>
            <a:r>
              <a:rPr lang="en-US" sz="2800" dirty="0" err="1" smtClean="0"/>
              <a:t>aur</a:t>
            </a:r>
            <a:r>
              <a:rPr lang="en-US" sz="2800" dirty="0" smtClean="0"/>
              <a:t> </a:t>
            </a:r>
            <a:r>
              <a:rPr lang="en-US" sz="2800" dirty="0" err="1" smtClean="0"/>
              <a:t>gulami</a:t>
            </a:r>
            <a:r>
              <a:rPr lang="en-US" sz="2800" dirty="0" smtClean="0"/>
              <a:t> </a:t>
            </a:r>
            <a:r>
              <a:rPr lang="en-US" sz="2800" dirty="0" err="1" smtClean="0"/>
              <a:t>ka</a:t>
            </a:r>
            <a:r>
              <a:rPr lang="en-US" sz="2800" dirty="0" smtClean="0"/>
              <a:t> </a:t>
            </a:r>
            <a:r>
              <a:rPr lang="en-US" sz="2800" dirty="0" err="1" smtClean="0"/>
              <a:t>khatma</a:t>
            </a:r>
            <a:r>
              <a:rPr lang="en-US" sz="2800" dirty="0" smtClean="0"/>
              <a:t>) </a:t>
            </a:r>
            <a:r>
              <a:rPr lang="en-US" sz="2800" dirty="0" err="1" smtClean="0"/>
              <a:t>yani</a:t>
            </a:r>
            <a:r>
              <a:rPr lang="en-US" sz="2800" dirty="0" smtClean="0"/>
              <a:t> </a:t>
            </a:r>
            <a:r>
              <a:rPr lang="en-US" sz="2800" dirty="0" err="1" smtClean="0"/>
              <a:t>Islami</a:t>
            </a:r>
            <a:r>
              <a:rPr lang="en-US" sz="2800" dirty="0" smtClean="0"/>
              <a:t> </a:t>
            </a:r>
            <a:r>
              <a:rPr lang="en-US" sz="2800" dirty="0" err="1" smtClean="0"/>
              <a:t>hukumat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Agar </a:t>
            </a:r>
            <a:r>
              <a:rPr lang="en-US" sz="2800" dirty="0" err="1" smtClean="0"/>
              <a:t>aj</a:t>
            </a:r>
            <a:r>
              <a:rPr lang="en-US" sz="2800" dirty="0" smtClean="0"/>
              <a:t> </a:t>
            </a:r>
            <a:r>
              <a:rPr lang="en-US" sz="2800" dirty="0" err="1" smtClean="0"/>
              <a:t>zinda</a:t>
            </a:r>
            <a:r>
              <a:rPr lang="en-US" sz="2800" dirty="0" smtClean="0"/>
              <a:t> </a:t>
            </a:r>
            <a:r>
              <a:rPr lang="en-US" sz="2800" dirty="0" err="1" smtClean="0"/>
              <a:t>hote</a:t>
            </a:r>
            <a:r>
              <a:rPr lang="en-US" sz="2800" dirty="0" smtClean="0"/>
              <a:t> </a:t>
            </a:r>
            <a:r>
              <a:rPr lang="en-US" sz="2800" dirty="0" smtClean="0"/>
              <a:t>to </a:t>
            </a:r>
            <a:r>
              <a:rPr lang="en-US" sz="2800" dirty="0" err="1" smtClean="0"/>
              <a:t>boht</a:t>
            </a:r>
            <a:r>
              <a:rPr lang="en-US" sz="2800" dirty="0" smtClean="0"/>
              <a:t> </a:t>
            </a:r>
            <a:r>
              <a:rPr lang="en-US" sz="2800" dirty="0" err="1" smtClean="0"/>
              <a:t>khush</a:t>
            </a:r>
            <a:r>
              <a:rPr lang="en-US" sz="2800" dirty="0" smtClean="0"/>
              <a:t> </a:t>
            </a:r>
            <a:r>
              <a:rPr lang="en-US" sz="2800" dirty="0" err="1" smtClean="0"/>
              <a:t>hote</a:t>
            </a: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89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Iqbal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Asha’r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2" y="1455168"/>
            <a:ext cx="8529850" cy="50684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/>
              <a:t>20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century me Iqbal ne sub </a:t>
            </a:r>
            <a:r>
              <a:rPr lang="en-US" sz="2600" dirty="0" smtClean="0"/>
              <a:t>continent k logon </a:t>
            </a:r>
            <a:r>
              <a:rPr lang="en-US" sz="2600" dirty="0" smtClean="0"/>
              <a:t>per </a:t>
            </a:r>
            <a:r>
              <a:rPr lang="en-US" sz="2600" dirty="0" err="1" smtClean="0"/>
              <a:t>buhut</a:t>
            </a:r>
            <a:r>
              <a:rPr lang="en-US" sz="2600" dirty="0" smtClean="0"/>
              <a:t> </a:t>
            </a:r>
            <a:r>
              <a:rPr lang="en-US" sz="2600" dirty="0" err="1" smtClean="0"/>
              <a:t>gehra</a:t>
            </a:r>
            <a:r>
              <a:rPr lang="en-US" sz="2600" dirty="0" smtClean="0"/>
              <a:t> </a:t>
            </a:r>
            <a:r>
              <a:rPr lang="en-US" sz="2600" dirty="0" err="1" smtClean="0"/>
              <a:t>asar</a:t>
            </a:r>
            <a:r>
              <a:rPr lang="en-US" sz="2600" dirty="0" smtClean="0"/>
              <a:t> </a:t>
            </a:r>
            <a:r>
              <a:rPr lang="en-US" sz="2600" dirty="0" err="1" smtClean="0"/>
              <a:t>dala</a:t>
            </a:r>
            <a:endParaRPr lang="en-US" sz="2600" dirty="0" smtClean="0"/>
          </a:p>
          <a:p>
            <a:pPr>
              <a:lnSpc>
                <a:spcPct val="150000"/>
              </a:lnSpc>
            </a:pPr>
            <a:r>
              <a:rPr lang="en-US" sz="2600" dirty="0" smtClean="0"/>
              <a:t>Iqbal </a:t>
            </a:r>
            <a:r>
              <a:rPr lang="en-US" sz="2600" dirty="0" err="1" smtClean="0"/>
              <a:t>ka</a:t>
            </a:r>
            <a:r>
              <a:rPr lang="en-US" sz="2600" dirty="0" smtClean="0"/>
              <a:t> Farsi (Persian) </a:t>
            </a:r>
            <a:r>
              <a:rPr lang="en-US" sz="2600" dirty="0" err="1" smtClean="0"/>
              <a:t>kalam</a:t>
            </a:r>
            <a:r>
              <a:rPr lang="en-US" sz="2600" dirty="0" smtClean="0"/>
              <a:t> </a:t>
            </a:r>
            <a:r>
              <a:rPr lang="en-US" sz="2600" dirty="0" err="1" smtClean="0"/>
              <a:t>bhi</a:t>
            </a:r>
            <a:r>
              <a:rPr lang="en-US" sz="2600" dirty="0" smtClean="0"/>
              <a:t> </a:t>
            </a:r>
            <a:r>
              <a:rPr lang="en-US" sz="2600" dirty="0" err="1" smtClean="0"/>
              <a:t>kisi</a:t>
            </a:r>
            <a:r>
              <a:rPr lang="en-US" sz="2600" dirty="0" smtClean="0"/>
              <a:t> </a:t>
            </a:r>
            <a:r>
              <a:rPr lang="en-US" sz="2600" dirty="0" err="1" smtClean="0"/>
              <a:t>mojze</a:t>
            </a:r>
            <a:r>
              <a:rPr lang="en-US" sz="2600" dirty="0" smtClean="0"/>
              <a:t> </a:t>
            </a:r>
            <a:r>
              <a:rPr lang="en-US" sz="2600" dirty="0" smtClean="0"/>
              <a:t>se </a:t>
            </a:r>
            <a:r>
              <a:rPr lang="en-US" sz="2600" dirty="0" err="1" smtClean="0"/>
              <a:t>kam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tha</a:t>
            </a:r>
            <a:r>
              <a:rPr lang="en-US" sz="2600" dirty="0" smtClean="0"/>
              <a:t> (aur </a:t>
            </a:r>
            <a:r>
              <a:rPr lang="en-US" sz="2600" dirty="0" err="1" smtClean="0"/>
              <a:t>inka</a:t>
            </a:r>
            <a:r>
              <a:rPr lang="en-US" sz="2600" dirty="0" smtClean="0"/>
              <a:t> </a:t>
            </a:r>
            <a:r>
              <a:rPr lang="en-US" sz="2600" dirty="0" err="1" smtClean="0"/>
              <a:t>kisi</a:t>
            </a:r>
            <a:r>
              <a:rPr lang="en-US" sz="2600" dirty="0" smtClean="0"/>
              <a:t> se </a:t>
            </a:r>
            <a:r>
              <a:rPr lang="en-US" sz="2600" dirty="0" err="1" smtClean="0"/>
              <a:t>muqabla</a:t>
            </a:r>
            <a:r>
              <a:rPr lang="en-US" sz="2600" dirty="0" smtClean="0"/>
              <a:t> </a:t>
            </a:r>
            <a:r>
              <a:rPr lang="en-US" sz="2600" dirty="0" err="1" smtClean="0"/>
              <a:t>nahi</a:t>
            </a:r>
            <a:r>
              <a:rPr lang="en-US" sz="2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Wo </a:t>
            </a:r>
            <a:r>
              <a:rPr lang="en-US" sz="2600" dirty="0" err="1" smtClean="0"/>
              <a:t>Irani</a:t>
            </a:r>
            <a:r>
              <a:rPr lang="en-US" sz="2600" dirty="0" smtClean="0"/>
              <a:t> culture aur </a:t>
            </a:r>
            <a:r>
              <a:rPr lang="en-US" sz="2600" dirty="0" err="1" smtClean="0"/>
              <a:t>baat</a:t>
            </a:r>
            <a:r>
              <a:rPr lang="en-US" sz="2600" dirty="0" smtClean="0"/>
              <a:t> </a:t>
            </a:r>
            <a:r>
              <a:rPr lang="en-US" sz="2600" dirty="0" err="1" smtClean="0"/>
              <a:t>cheet</a:t>
            </a:r>
            <a:r>
              <a:rPr lang="en-US" sz="2600" dirty="0" smtClean="0"/>
              <a:t> se </a:t>
            </a:r>
            <a:r>
              <a:rPr lang="en-US" sz="2600" dirty="0" err="1" smtClean="0"/>
              <a:t>na-waqif</a:t>
            </a:r>
            <a:r>
              <a:rPr lang="en-US" sz="2600" dirty="0" smtClean="0"/>
              <a:t> the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Urdu </a:t>
            </a:r>
            <a:r>
              <a:rPr lang="en-US" sz="2600" dirty="0" err="1" smtClean="0"/>
              <a:t>ke</a:t>
            </a:r>
            <a:r>
              <a:rPr lang="en-US" sz="2600" dirty="0" smtClean="0"/>
              <a:t> structure me Iqbal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asha’r</a:t>
            </a:r>
            <a:r>
              <a:rPr lang="en-US" sz="2600" dirty="0" smtClean="0"/>
              <a:t> fit </a:t>
            </a:r>
            <a:r>
              <a:rPr lang="en-US" sz="2600" dirty="0" err="1" smtClean="0"/>
              <a:t>nahi</a:t>
            </a:r>
            <a:r>
              <a:rPr lang="en-US" sz="2600" dirty="0" smtClean="0"/>
              <a:t> </a:t>
            </a:r>
            <a:r>
              <a:rPr lang="en-US" sz="2600" dirty="0" err="1" smtClean="0"/>
              <a:t>hote</a:t>
            </a:r>
            <a:r>
              <a:rPr lang="en-US" sz="2600" dirty="0" smtClean="0"/>
              <a:t> the 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Iqbal ne Farsi </a:t>
            </a:r>
            <a:r>
              <a:rPr lang="en-US" sz="2600" dirty="0" err="1" smtClean="0"/>
              <a:t>deegar</a:t>
            </a:r>
            <a:r>
              <a:rPr lang="en-US" sz="2600" dirty="0" smtClean="0"/>
              <a:t> </a:t>
            </a:r>
            <a:r>
              <a:rPr lang="en-US" sz="2600" dirty="0" err="1" smtClean="0"/>
              <a:t>shu’raa</a:t>
            </a:r>
            <a:r>
              <a:rPr lang="en-US" sz="2600" dirty="0" smtClean="0"/>
              <a:t> </a:t>
            </a:r>
            <a:r>
              <a:rPr lang="en-US" sz="2600" dirty="0" smtClean="0"/>
              <a:t>k </a:t>
            </a:r>
            <a:r>
              <a:rPr lang="en-US" sz="2600" dirty="0" err="1" smtClean="0"/>
              <a:t>kalam</a:t>
            </a:r>
            <a:r>
              <a:rPr lang="en-US" sz="2600" dirty="0" smtClean="0"/>
              <a:t> se </a:t>
            </a:r>
            <a:r>
              <a:rPr lang="en-US" sz="2600" dirty="0" err="1" smtClean="0"/>
              <a:t>sekhi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800" dirty="0"/>
              <a:t>Iqbal </a:t>
            </a:r>
            <a:r>
              <a:rPr lang="en-US" sz="2800" dirty="0" err="1"/>
              <a:t>ka</a:t>
            </a:r>
            <a:r>
              <a:rPr lang="en-US" sz="2800" dirty="0"/>
              <a:t> </a:t>
            </a:r>
            <a:r>
              <a:rPr lang="en-US" sz="2800" dirty="0" err="1"/>
              <a:t>bheterin</a:t>
            </a:r>
            <a:r>
              <a:rPr lang="en-US" sz="2800" dirty="0"/>
              <a:t> </a:t>
            </a:r>
            <a:r>
              <a:rPr lang="en-US" sz="2800" dirty="0" err="1"/>
              <a:t>ta’aruf</a:t>
            </a:r>
            <a:r>
              <a:rPr lang="en-US" sz="2800" dirty="0"/>
              <a:t> un </a:t>
            </a:r>
            <a:r>
              <a:rPr lang="en-US" sz="2800" dirty="0" err="1"/>
              <a:t>ka</a:t>
            </a:r>
            <a:r>
              <a:rPr lang="en-US" sz="2800" dirty="0"/>
              <a:t> </a:t>
            </a:r>
            <a:r>
              <a:rPr lang="en-US" sz="2800" dirty="0" err="1"/>
              <a:t>kalam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568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 Continent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Halat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Iqbal </a:t>
            </a:r>
            <a:r>
              <a:rPr lang="en-US" sz="2800" dirty="0" err="1" smtClean="0"/>
              <a:t>ki</a:t>
            </a:r>
            <a:r>
              <a:rPr lang="en-US" sz="2800" dirty="0" smtClean="0"/>
              <a:t> </a:t>
            </a:r>
            <a:r>
              <a:rPr lang="en-US" sz="2800" dirty="0" err="1" smtClean="0"/>
              <a:t>paidaish</a:t>
            </a:r>
            <a:r>
              <a:rPr lang="en-US" sz="2800" dirty="0" smtClean="0"/>
              <a:t> 1877 me hui</a:t>
            </a:r>
            <a:r>
              <a:rPr lang="en-US" sz="2800" dirty="0" smtClean="0"/>
              <a:t>..yani1857 </a:t>
            </a:r>
            <a:r>
              <a:rPr lang="en-US" sz="2800" dirty="0" err="1" smtClean="0"/>
              <a:t>ki</a:t>
            </a:r>
            <a:r>
              <a:rPr lang="en-US" sz="2800" dirty="0" smtClean="0"/>
              <a:t> </a:t>
            </a:r>
            <a:r>
              <a:rPr lang="en-US" sz="2800" dirty="0" err="1" smtClean="0"/>
              <a:t>jang</a:t>
            </a:r>
            <a:r>
              <a:rPr lang="en-US" sz="2800" dirty="0" smtClean="0"/>
              <a:t> e </a:t>
            </a:r>
            <a:r>
              <a:rPr lang="en-US" sz="2800" dirty="0" err="1" smtClean="0"/>
              <a:t>azadi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20 </a:t>
            </a:r>
            <a:r>
              <a:rPr lang="en-US" sz="2800" dirty="0" err="1" smtClean="0"/>
              <a:t>saal</a:t>
            </a:r>
            <a:r>
              <a:rPr lang="en-US" sz="2800" dirty="0" smtClean="0"/>
              <a:t> bad hue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Muslamano</a:t>
            </a:r>
            <a:r>
              <a:rPr lang="en-US" sz="2800" dirty="0" smtClean="0"/>
              <a:t> </a:t>
            </a:r>
            <a:r>
              <a:rPr lang="en-US" sz="2800" dirty="0" err="1" smtClean="0"/>
              <a:t>ko</a:t>
            </a:r>
            <a:r>
              <a:rPr lang="en-US" sz="2800" dirty="0" smtClean="0"/>
              <a:t> </a:t>
            </a:r>
            <a:r>
              <a:rPr lang="en-US" sz="2800" dirty="0" err="1" smtClean="0"/>
              <a:t>maali</a:t>
            </a:r>
            <a:r>
              <a:rPr lang="en-US" sz="2800" dirty="0" smtClean="0"/>
              <a:t> </a:t>
            </a:r>
            <a:r>
              <a:rPr lang="en-US" sz="2800" dirty="0" err="1" smtClean="0"/>
              <a:t>aur</a:t>
            </a:r>
            <a:r>
              <a:rPr lang="en-US" sz="2800" dirty="0" smtClean="0"/>
              <a:t> </a:t>
            </a:r>
            <a:r>
              <a:rPr lang="en-US" sz="2800" dirty="0" err="1" smtClean="0"/>
              <a:t>saqafati</a:t>
            </a:r>
            <a:r>
              <a:rPr lang="en-US" sz="2800" dirty="0" smtClean="0"/>
              <a:t> </a:t>
            </a:r>
            <a:r>
              <a:rPr lang="en-US" sz="2800" dirty="0" err="1" smtClean="0"/>
              <a:t>lehaz</a:t>
            </a:r>
            <a:r>
              <a:rPr lang="en-US" sz="2800" dirty="0" smtClean="0"/>
              <a:t> se </a:t>
            </a:r>
            <a:r>
              <a:rPr lang="en-US" sz="2800" dirty="0" err="1" smtClean="0"/>
              <a:t>buhut</a:t>
            </a:r>
            <a:r>
              <a:rPr lang="en-US" sz="2800" dirty="0" smtClean="0"/>
              <a:t> </a:t>
            </a:r>
            <a:r>
              <a:rPr lang="en-US" sz="2800" dirty="0" err="1" smtClean="0"/>
              <a:t>dabao’o</a:t>
            </a:r>
            <a:r>
              <a:rPr lang="en-US" sz="2800" dirty="0" smtClean="0"/>
              <a:t> </a:t>
            </a:r>
            <a:r>
              <a:rPr lang="en-US" sz="2800" dirty="0" err="1" smtClean="0"/>
              <a:t>dala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Hinduon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zaryie</a:t>
            </a:r>
            <a:r>
              <a:rPr lang="en-US" sz="2800" dirty="0" smtClean="0"/>
              <a:t> se </a:t>
            </a:r>
            <a:r>
              <a:rPr lang="en-US" sz="2800" dirty="0" smtClean="0"/>
              <a:t>Muslims </a:t>
            </a:r>
            <a:r>
              <a:rPr lang="en-US" sz="2800" dirty="0" err="1" smtClean="0"/>
              <a:t>ko</a:t>
            </a:r>
            <a:r>
              <a:rPr lang="en-US" sz="2800" dirty="0" smtClean="0"/>
              <a:t> </a:t>
            </a:r>
            <a:r>
              <a:rPr lang="en-US" sz="2800" dirty="0" err="1" smtClean="0"/>
              <a:t>peche</a:t>
            </a:r>
            <a:r>
              <a:rPr lang="en-US" sz="2800" dirty="0" smtClean="0"/>
              <a:t> </a:t>
            </a:r>
            <a:r>
              <a:rPr lang="en-US" sz="2800" dirty="0" err="1" smtClean="0"/>
              <a:t>kia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Muslims </a:t>
            </a:r>
            <a:r>
              <a:rPr lang="en-US" sz="2800" dirty="0" err="1" smtClean="0"/>
              <a:t>ko</a:t>
            </a:r>
            <a:r>
              <a:rPr lang="en-US" sz="2800" dirty="0" smtClean="0"/>
              <a:t> be </a:t>
            </a:r>
            <a:r>
              <a:rPr lang="en-US" sz="2800" dirty="0" err="1" smtClean="0"/>
              <a:t>jurm</a:t>
            </a:r>
            <a:r>
              <a:rPr lang="en-US" sz="2800" dirty="0" smtClean="0"/>
              <a:t> </a:t>
            </a:r>
            <a:r>
              <a:rPr lang="en-US" sz="2800" dirty="0" err="1" smtClean="0"/>
              <a:t>qatal</a:t>
            </a:r>
            <a:r>
              <a:rPr lang="en-US" sz="2800" dirty="0" smtClean="0"/>
              <a:t> </a:t>
            </a:r>
            <a:r>
              <a:rPr lang="en-US" sz="2800" dirty="0" err="1" smtClean="0"/>
              <a:t>aur</a:t>
            </a:r>
            <a:r>
              <a:rPr lang="en-US" sz="2800" dirty="0" smtClean="0"/>
              <a:t> </a:t>
            </a:r>
            <a:r>
              <a:rPr lang="en-US" sz="2800" dirty="0" err="1" smtClean="0"/>
              <a:t>jailon</a:t>
            </a:r>
            <a:r>
              <a:rPr lang="en-US" sz="2800" dirty="0" smtClean="0"/>
              <a:t> </a:t>
            </a:r>
            <a:r>
              <a:rPr lang="en-US" sz="2800" dirty="0" smtClean="0"/>
              <a:t>me </a:t>
            </a:r>
            <a:r>
              <a:rPr lang="en-US" sz="2800" dirty="0" err="1" smtClean="0"/>
              <a:t>dala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Aise</a:t>
            </a:r>
            <a:r>
              <a:rPr lang="en-US" sz="2800" dirty="0" smtClean="0"/>
              <a:t> </a:t>
            </a:r>
            <a:r>
              <a:rPr lang="en-US" sz="2800" dirty="0" err="1" smtClean="0"/>
              <a:t>sakt</a:t>
            </a:r>
            <a:r>
              <a:rPr lang="en-US" sz="2800" dirty="0" smtClean="0"/>
              <a:t> </a:t>
            </a:r>
            <a:r>
              <a:rPr lang="en-US" sz="2800" dirty="0" err="1" smtClean="0"/>
              <a:t>halat</a:t>
            </a:r>
            <a:r>
              <a:rPr lang="en-US" sz="2800" dirty="0" smtClean="0"/>
              <a:t> </a:t>
            </a:r>
            <a:r>
              <a:rPr lang="en-US" sz="2800" dirty="0" err="1" smtClean="0"/>
              <a:t>humen</a:t>
            </a:r>
            <a:r>
              <a:rPr lang="en-US" sz="2800" dirty="0" smtClean="0"/>
              <a:t> </a:t>
            </a:r>
            <a:r>
              <a:rPr lang="en-US" sz="2800" dirty="0" err="1" smtClean="0"/>
              <a:t>tarikh</a:t>
            </a:r>
            <a:r>
              <a:rPr lang="en-US" sz="2800" dirty="0" smtClean="0"/>
              <a:t> me </a:t>
            </a:r>
            <a:r>
              <a:rPr lang="en-US" sz="2800" dirty="0" err="1" smtClean="0"/>
              <a:t>aj</a:t>
            </a:r>
            <a:r>
              <a:rPr lang="en-US" sz="2800" dirty="0" smtClean="0"/>
              <a:t> </a:t>
            </a:r>
            <a:r>
              <a:rPr lang="en-US" sz="2800" dirty="0" err="1" smtClean="0"/>
              <a:t>tk</a:t>
            </a:r>
            <a:r>
              <a:rPr lang="en-US" sz="2800" dirty="0" smtClean="0"/>
              <a:t> </a:t>
            </a:r>
            <a:r>
              <a:rPr lang="en-US" sz="2800" dirty="0" err="1" smtClean="0"/>
              <a:t>nahi</a:t>
            </a:r>
            <a:r>
              <a:rPr lang="en-US" sz="2800" dirty="0" smtClean="0"/>
              <a:t> </a:t>
            </a:r>
            <a:r>
              <a:rPr lang="en-US" sz="2800" dirty="0" err="1" smtClean="0"/>
              <a:t>milte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245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Sub Continent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 smtClean="0"/>
              <a:t>Halat</a:t>
            </a:r>
            <a:r>
              <a:rPr lang="en-US" dirty="0" smtClean="0"/>
              <a:t> (</a:t>
            </a:r>
            <a:r>
              <a:rPr lang="en-US" dirty="0" err="1" smtClean="0"/>
              <a:t>Contd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9600" dirty="0" smtClean="0"/>
              <a:t>Sub continent me 2 </a:t>
            </a:r>
            <a:r>
              <a:rPr lang="en-US" sz="9600" dirty="0" err="1" smtClean="0"/>
              <a:t>tahreeken</a:t>
            </a:r>
            <a:r>
              <a:rPr lang="en-US" sz="9600" dirty="0" smtClean="0"/>
              <a:t> </a:t>
            </a:r>
            <a:endParaRPr lang="en-US" sz="9600" dirty="0" smtClean="0"/>
          </a:p>
          <a:p>
            <a:pPr lvl="1">
              <a:lnSpc>
                <a:spcPct val="170000"/>
              </a:lnSpc>
            </a:pPr>
            <a:r>
              <a:rPr lang="en-US" sz="8000" dirty="0" smtClean="0"/>
              <a:t>Sir Syed</a:t>
            </a:r>
          </a:p>
          <a:p>
            <a:pPr lvl="1">
              <a:lnSpc>
                <a:spcPct val="170000"/>
              </a:lnSpc>
            </a:pPr>
            <a:r>
              <a:rPr lang="en-US" sz="8000" dirty="0" err="1" smtClean="0"/>
              <a:t>Ullema</a:t>
            </a:r>
            <a:endParaRPr lang="en-US" sz="8000" dirty="0"/>
          </a:p>
          <a:p>
            <a:pPr marL="292100" lvl="1" indent="-29210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9600" dirty="0" err="1"/>
              <a:t>Dono</a:t>
            </a:r>
            <a:r>
              <a:rPr lang="en-US" sz="9600" dirty="0"/>
              <a:t> </a:t>
            </a:r>
            <a:r>
              <a:rPr lang="en-US" sz="9600" dirty="0" err="1" smtClean="0"/>
              <a:t>tahreeken</a:t>
            </a:r>
            <a:r>
              <a:rPr lang="en-US" sz="9600" dirty="0" smtClean="0"/>
              <a:t> </a:t>
            </a:r>
            <a:r>
              <a:rPr lang="en-US" sz="9600" dirty="0"/>
              <a:t>Muslims </a:t>
            </a:r>
            <a:r>
              <a:rPr lang="en-US" sz="9600" dirty="0" err="1"/>
              <a:t>ke</a:t>
            </a:r>
            <a:r>
              <a:rPr lang="en-US" sz="9600" dirty="0"/>
              <a:t> </a:t>
            </a:r>
            <a:r>
              <a:rPr lang="en-US" sz="9600" dirty="0" err="1"/>
              <a:t>liye</a:t>
            </a:r>
            <a:r>
              <a:rPr lang="en-US" sz="9600" dirty="0"/>
              <a:t> </a:t>
            </a:r>
            <a:r>
              <a:rPr lang="en-US" sz="9600" dirty="0" err="1"/>
              <a:t>nuqsan</a:t>
            </a:r>
            <a:r>
              <a:rPr lang="en-US" sz="9600" dirty="0"/>
              <a:t> </a:t>
            </a:r>
            <a:r>
              <a:rPr lang="en-US" sz="9600" dirty="0" err="1" smtClean="0"/>
              <a:t>dey</a:t>
            </a:r>
            <a:endParaRPr lang="en-US" sz="9600" dirty="0" smtClean="0"/>
          </a:p>
          <a:p>
            <a:pPr marL="292100" lvl="1" indent="-29210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9600" dirty="0" err="1" smtClean="0"/>
              <a:t>Lekin</a:t>
            </a:r>
            <a:r>
              <a:rPr lang="en-US" sz="9600" dirty="0" smtClean="0"/>
              <a:t> Sir Syed </a:t>
            </a:r>
            <a:r>
              <a:rPr lang="en-US" sz="9600" dirty="0" err="1" smtClean="0"/>
              <a:t>ki</a:t>
            </a:r>
            <a:r>
              <a:rPr lang="en-US" sz="9600" dirty="0" smtClean="0"/>
              <a:t> </a:t>
            </a:r>
            <a:r>
              <a:rPr lang="en-US" sz="9600" dirty="0" err="1" smtClean="0"/>
              <a:t>tehreek</a:t>
            </a:r>
            <a:r>
              <a:rPr lang="en-US" sz="9600" dirty="0" smtClean="0"/>
              <a:t> </a:t>
            </a:r>
            <a:r>
              <a:rPr lang="en-US" sz="9600" dirty="0" err="1" smtClean="0"/>
              <a:t>ziada</a:t>
            </a:r>
            <a:r>
              <a:rPr lang="en-US" sz="9600" dirty="0" smtClean="0"/>
              <a:t> </a:t>
            </a:r>
            <a:r>
              <a:rPr lang="en-US" sz="9600" dirty="0" err="1" smtClean="0"/>
              <a:t>khatarnak</a:t>
            </a:r>
            <a:r>
              <a:rPr lang="en-US" sz="9600" dirty="0" smtClean="0"/>
              <a:t> </a:t>
            </a:r>
            <a:r>
              <a:rPr lang="en-US" sz="9600" dirty="0" err="1" smtClean="0"/>
              <a:t>thi</a:t>
            </a:r>
            <a:endParaRPr lang="en-US" sz="9600" dirty="0" smtClean="0"/>
          </a:p>
          <a:p>
            <a:pPr marL="292100" lvl="1" indent="-29210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9600" dirty="0" smtClean="0"/>
              <a:t>Logon(</a:t>
            </a:r>
            <a:r>
              <a:rPr lang="en-US" sz="9600" dirty="0" err="1" smtClean="0"/>
              <a:t>roshan</a:t>
            </a:r>
            <a:r>
              <a:rPr lang="en-US" sz="9600" dirty="0" smtClean="0"/>
              <a:t> </a:t>
            </a:r>
            <a:r>
              <a:rPr lang="en-US" sz="9600" dirty="0" err="1" smtClean="0"/>
              <a:t>kheyal</a:t>
            </a:r>
            <a:r>
              <a:rPr lang="en-US" sz="9600" dirty="0" smtClean="0"/>
              <a:t> aur </a:t>
            </a:r>
            <a:r>
              <a:rPr lang="en-US" sz="9600" dirty="0" err="1" smtClean="0"/>
              <a:t>talim</a:t>
            </a:r>
            <a:r>
              <a:rPr lang="en-US" sz="9600" dirty="0" smtClean="0"/>
              <a:t> </a:t>
            </a:r>
            <a:r>
              <a:rPr lang="en-US" sz="9600" dirty="0" err="1" smtClean="0"/>
              <a:t>yafta</a:t>
            </a:r>
            <a:r>
              <a:rPr lang="en-US" sz="9600" dirty="0" smtClean="0"/>
              <a:t>) me Islam se </a:t>
            </a:r>
            <a:r>
              <a:rPr lang="en-US" sz="9600" dirty="0" err="1" smtClean="0"/>
              <a:t>doori</a:t>
            </a:r>
            <a:endParaRPr lang="en-US" sz="9600" dirty="0"/>
          </a:p>
          <a:p>
            <a:pPr marL="292100" lvl="1" indent="-29210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9600" dirty="0" err="1" smtClean="0"/>
              <a:t>Iqbal</a:t>
            </a:r>
            <a:r>
              <a:rPr lang="en-US" sz="9600" dirty="0" smtClean="0"/>
              <a:t> </a:t>
            </a:r>
            <a:r>
              <a:rPr lang="en-US" sz="9600" dirty="0" err="1"/>
              <a:t>ka</a:t>
            </a:r>
            <a:r>
              <a:rPr lang="en-US" sz="9600" dirty="0"/>
              <a:t> </a:t>
            </a:r>
            <a:r>
              <a:rPr lang="en-US" sz="9600" dirty="0" err="1"/>
              <a:t>maqam</a:t>
            </a:r>
            <a:r>
              <a:rPr lang="en-US" sz="9600" dirty="0"/>
              <a:t> </a:t>
            </a:r>
            <a:r>
              <a:rPr lang="en-US" sz="9600" dirty="0" err="1"/>
              <a:t>tamam</a:t>
            </a:r>
            <a:r>
              <a:rPr lang="en-US" sz="9600" dirty="0"/>
              <a:t> sub continent </a:t>
            </a:r>
            <a:r>
              <a:rPr lang="en-US" sz="9600" dirty="0" err="1"/>
              <a:t>ke</a:t>
            </a:r>
            <a:r>
              <a:rPr lang="en-US" sz="9600" dirty="0"/>
              <a:t> leaders se </a:t>
            </a:r>
            <a:r>
              <a:rPr lang="en-US" sz="9600" dirty="0" err="1"/>
              <a:t>buland</a:t>
            </a:r>
            <a:r>
              <a:rPr lang="en-US" sz="9600" dirty="0"/>
              <a:t> </a:t>
            </a:r>
            <a:r>
              <a:rPr lang="en-US" sz="9600" dirty="0" err="1"/>
              <a:t>hai</a:t>
            </a:r>
            <a:endParaRPr lang="en-US" sz="9600" dirty="0"/>
          </a:p>
          <a:p>
            <a:pPr marL="292100" lvl="1" indent="-29210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en-US" sz="9600" dirty="0"/>
              <a:t>Un </a:t>
            </a:r>
            <a:r>
              <a:rPr lang="en-US" sz="9600" dirty="0" err="1"/>
              <a:t>ka</a:t>
            </a:r>
            <a:r>
              <a:rPr lang="en-US" sz="9600" dirty="0"/>
              <a:t> </a:t>
            </a:r>
            <a:r>
              <a:rPr lang="en-US" sz="9600" dirty="0" err="1"/>
              <a:t>masla</a:t>
            </a:r>
            <a:r>
              <a:rPr lang="en-US" sz="9600" dirty="0"/>
              <a:t> </a:t>
            </a:r>
            <a:r>
              <a:rPr lang="en-US" sz="9600" dirty="0" err="1"/>
              <a:t>puri</a:t>
            </a:r>
            <a:r>
              <a:rPr lang="en-US" sz="9600" dirty="0"/>
              <a:t> </a:t>
            </a:r>
            <a:r>
              <a:rPr lang="en-US" sz="9600" dirty="0" err="1"/>
              <a:t>Islami</a:t>
            </a:r>
            <a:r>
              <a:rPr lang="en-US" sz="9600" dirty="0"/>
              <a:t> </a:t>
            </a:r>
            <a:r>
              <a:rPr lang="en-US" sz="9600" dirty="0" err="1"/>
              <a:t>duniya</a:t>
            </a:r>
            <a:r>
              <a:rPr lang="en-US" sz="9600" dirty="0"/>
              <a:t> </a:t>
            </a:r>
            <a:r>
              <a:rPr lang="en-US" sz="9600" dirty="0" err="1"/>
              <a:t>aur</a:t>
            </a:r>
            <a:r>
              <a:rPr lang="en-US" sz="9600" dirty="0"/>
              <a:t> </a:t>
            </a:r>
            <a:r>
              <a:rPr lang="en-US" sz="9600" dirty="0" err="1" smtClean="0"/>
              <a:t>Mashriq</a:t>
            </a:r>
            <a:r>
              <a:rPr lang="en-US" sz="9600" dirty="0" smtClean="0"/>
              <a:t> </a:t>
            </a:r>
            <a:r>
              <a:rPr lang="en-US" sz="9600" dirty="0" err="1"/>
              <a:t>tha</a:t>
            </a:r>
            <a:endParaRPr lang="en-US" sz="9600" dirty="0"/>
          </a:p>
          <a:p>
            <a:pPr marL="0" lvl="1" indent="0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SzPct val="70000"/>
              <a:buNone/>
            </a:pPr>
            <a:endParaRPr lang="en-US" sz="5000" dirty="0"/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endParaRPr lang="en-US" sz="3200" dirty="0"/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</a:pPr>
            <a:endParaRPr lang="en-US" sz="3200" dirty="0"/>
          </a:p>
          <a:p>
            <a:pPr lvl="1"/>
            <a:endParaRPr lang="en-US" dirty="0" smtClean="0"/>
          </a:p>
          <a:p>
            <a:pPr marL="411480" lvl="1" indent="0">
              <a:buNone/>
            </a:pPr>
            <a:r>
              <a:rPr lang="en-US" dirty="0" smtClean="0"/>
              <a:t> </a:t>
            </a:r>
          </a:p>
          <a:p>
            <a:pPr marL="411480" lvl="1" indent="0">
              <a:buNone/>
            </a:pPr>
            <a:endParaRPr lang="en-US" sz="6200" dirty="0"/>
          </a:p>
        </p:txBody>
      </p:sp>
    </p:spTree>
    <p:extLst>
      <p:ext uri="{BB962C8B-B14F-4D97-AF65-F5344CB8AC3E}">
        <p14:creationId xmlns:p14="http://schemas.microsoft.com/office/powerpoint/2010/main" val="42383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Iqbal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kirdar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Iqbal </a:t>
            </a:r>
            <a:r>
              <a:rPr lang="en-US" sz="2400" dirty="0" err="1" smtClean="0"/>
              <a:t>apne</a:t>
            </a:r>
            <a:r>
              <a:rPr lang="en-US" sz="2400" dirty="0" smtClean="0"/>
              <a:t> </a:t>
            </a:r>
            <a:r>
              <a:rPr lang="en-US" sz="2400" dirty="0" err="1" smtClean="0"/>
              <a:t>ustad</a:t>
            </a:r>
            <a:r>
              <a:rPr lang="en-US" sz="2400" dirty="0" smtClean="0"/>
              <a:t> Sir Thomas Arnold se </a:t>
            </a:r>
            <a:r>
              <a:rPr lang="en-US" sz="2400" dirty="0" err="1" smtClean="0"/>
              <a:t>boht</a:t>
            </a:r>
            <a:r>
              <a:rPr lang="en-US" sz="2400" dirty="0" smtClean="0"/>
              <a:t> </a:t>
            </a:r>
            <a:r>
              <a:rPr lang="en-US" sz="2400" dirty="0" err="1" smtClean="0"/>
              <a:t>mohabbat</a:t>
            </a:r>
            <a:r>
              <a:rPr lang="en-US" sz="2400" dirty="0" smtClean="0"/>
              <a:t> </a:t>
            </a:r>
            <a:r>
              <a:rPr lang="en-US" sz="2400" dirty="0" err="1" smtClean="0"/>
              <a:t>krte</a:t>
            </a:r>
            <a:r>
              <a:rPr lang="en-US" sz="2400" dirty="0" smtClean="0"/>
              <a:t> the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Magar un </a:t>
            </a:r>
            <a:r>
              <a:rPr lang="en-US" sz="2400" dirty="0" err="1" smtClean="0"/>
              <a:t>ki</a:t>
            </a:r>
            <a:r>
              <a:rPr lang="en-US" sz="2400" dirty="0" smtClean="0"/>
              <a:t> </a:t>
            </a:r>
            <a:r>
              <a:rPr lang="en-US" sz="2400" dirty="0" err="1" smtClean="0"/>
              <a:t>aamaal</a:t>
            </a:r>
            <a:r>
              <a:rPr lang="en-US" sz="2400" dirty="0" smtClean="0"/>
              <a:t> </a:t>
            </a:r>
            <a:r>
              <a:rPr lang="en-US" sz="2400" dirty="0" err="1" smtClean="0"/>
              <a:t>aur</a:t>
            </a:r>
            <a:r>
              <a:rPr lang="en-US" sz="2400" dirty="0" smtClean="0"/>
              <a:t> </a:t>
            </a:r>
            <a:r>
              <a:rPr lang="en-US" sz="2400" dirty="0" err="1" smtClean="0"/>
              <a:t>harkaat</a:t>
            </a:r>
            <a:r>
              <a:rPr lang="en-US" sz="2400" dirty="0" smtClean="0"/>
              <a:t> </a:t>
            </a:r>
            <a:r>
              <a:rPr lang="en-US" sz="2400" dirty="0" err="1" smtClean="0"/>
              <a:t>ko</a:t>
            </a:r>
            <a:r>
              <a:rPr lang="en-US" sz="2400" dirty="0" smtClean="0"/>
              <a:t> </a:t>
            </a:r>
            <a:r>
              <a:rPr lang="en-US" sz="2400" dirty="0" err="1" smtClean="0"/>
              <a:t>jaante</a:t>
            </a:r>
            <a:r>
              <a:rPr lang="en-US" sz="2400" dirty="0" smtClean="0"/>
              <a:t> </a:t>
            </a:r>
            <a:r>
              <a:rPr lang="en-US" sz="2400" dirty="0" smtClean="0"/>
              <a:t>the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Iqbal </a:t>
            </a:r>
            <a:r>
              <a:rPr lang="en-US" sz="2400" dirty="0" err="1" smtClean="0"/>
              <a:t>ka</a:t>
            </a:r>
            <a:r>
              <a:rPr lang="en-US" sz="2400" dirty="0" smtClean="0"/>
              <a:t> </a:t>
            </a:r>
            <a:r>
              <a:rPr lang="en-US" sz="2400" dirty="0" err="1" smtClean="0"/>
              <a:t>pehla</a:t>
            </a:r>
            <a:r>
              <a:rPr lang="en-US" sz="2400" dirty="0" smtClean="0"/>
              <a:t> </a:t>
            </a:r>
            <a:r>
              <a:rPr lang="en-US" sz="2400" dirty="0" err="1" smtClean="0"/>
              <a:t>kam</a:t>
            </a:r>
            <a:r>
              <a:rPr lang="en-US" sz="2400" dirty="0" smtClean="0"/>
              <a:t> </a:t>
            </a:r>
            <a:r>
              <a:rPr lang="en-US" sz="2400" dirty="0" err="1" smtClean="0"/>
              <a:t>Insani</a:t>
            </a:r>
            <a:r>
              <a:rPr lang="en-US" sz="2400" dirty="0" smtClean="0"/>
              <a:t> </a:t>
            </a:r>
            <a:r>
              <a:rPr lang="en-US" sz="2400" dirty="0" err="1" smtClean="0"/>
              <a:t>shaksiyat</a:t>
            </a:r>
            <a:r>
              <a:rPr lang="en-US" sz="2400" dirty="0" smtClean="0"/>
              <a:t> </a:t>
            </a:r>
            <a:r>
              <a:rPr lang="en-US" sz="2400" dirty="0" err="1" smtClean="0"/>
              <a:t>ko</a:t>
            </a:r>
            <a:r>
              <a:rPr lang="en-US" sz="2400" dirty="0" smtClean="0"/>
              <a:t> </a:t>
            </a:r>
            <a:r>
              <a:rPr lang="en-US" sz="2400" dirty="0" err="1" smtClean="0"/>
              <a:t>jagana</a:t>
            </a:r>
            <a:r>
              <a:rPr lang="en-US" sz="2400" dirty="0" smtClean="0"/>
              <a:t> </a:t>
            </a:r>
            <a:r>
              <a:rPr lang="en-US" sz="2400" dirty="0" err="1" smtClean="0"/>
              <a:t>tha</a:t>
            </a:r>
            <a:r>
              <a:rPr lang="en-US" sz="2400" dirty="0" smtClean="0"/>
              <a:t> </a:t>
            </a:r>
            <a:r>
              <a:rPr lang="en-US" sz="2400" dirty="0" err="1" smtClean="0"/>
              <a:t>jo</a:t>
            </a:r>
            <a:r>
              <a:rPr lang="en-US" sz="2400" dirty="0" smtClean="0"/>
              <a:t> so </a:t>
            </a:r>
            <a:r>
              <a:rPr lang="en-US" sz="2400" dirty="0" err="1" smtClean="0"/>
              <a:t>gayi</a:t>
            </a:r>
            <a:r>
              <a:rPr lang="en-US" sz="2400" dirty="0" smtClean="0"/>
              <a:t> </a:t>
            </a:r>
            <a:r>
              <a:rPr lang="en-US" sz="2400" dirty="0" err="1" smtClean="0"/>
              <a:t>thi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/>
              <a:t>Iqbal ne </a:t>
            </a:r>
            <a:r>
              <a:rPr lang="en-US" sz="2400" dirty="0" err="1"/>
              <a:t>khudi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 </a:t>
            </a:r>
            <a:r>
              <a:rPr lang="en-US" sz="2400" dirty="0" err="1"/>
              <a:t>soch</a:t>
            </a:r>
            <a:r>
              <a:rPr lang="en-US" sz="2400" dirty="0"/>
              <a:t> di (</a:t>
            </a:r>
            <a:r>
              <a:rPr lang="en-US" sz="2400" dirty="0" err="1"/>
              <a:t>sare</a:t>
            </a:r>
            <a:r>
              <a:rPr lang="en-US" sz="2400" dirty="0"/>
              <a:t> </a:t>
            </a:r>
            <a:r>
              <a:rPr lang="en-US" sz="2400" dirty="0" err="1"/>
              <a:t>jahan</a:t>
            </a:r>
            <a:r>
              <a:rPr lang="en-US" sz="2400" dirty="0"/>
              <a:t> </a:t>
            </a:r>
            <a:r>
              <a:rPr lang="en-US" sz="2400" dirty="0" err="1"/>
              <a:t>ko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Khudi</a:t>
            </a:r>
            <a:r>
              <a:rPr lang="en-US" sz="2400" dirty="0" smtClean="0"/>
              <a:t> = </a:t>
            </a:r>
            <a:r>
              <a:rPr lang="en-US" sz="2400" dirty="0" err="1" smtClean="0"/>
              <a:t>shaksiyat</a:t>
            </a:r>
            <a:r>
              <a:rPr lang="en-US" sz="2400" dirty="0" smtClean="0"/>
              <a:t> </a:t>
            </a:r>
            <a:r>
              <a:rPr lang="en-US" sz="2400" dirty="0" err="1" smtClean="0"/>
              <a:t>ka</a:t>
            </a:r>
            <a:r>
              <a:rPr lang="en-US" sz="2400" dirty="0" smtClean="0"/>
              <a:t> </a:t>
            </a:r>
            <a:r>
              <a:rPr lang="en-US" sz="2400" dirty="0" err="1" smtClean="0"/>
              <a:t>ahsas</a:t>
            </a:r>
            <a:r>
              <a:rPr lang="en-US" sz="2400" dirty="0" smtClean="0"/>
              <a:t>, </a:t>
            </a:r>
            <a:r>
              <a:rPr lang="en-US" sz="2400" dirty="0" err="1" smtClean="0"/>
              <a:t>shaksiyat</a:t>
            </a:r>
            <a:r>
              <a:rPr lang="en-US" sz="2400" dirty="0" smtClean="0"/>
              <a:t> </a:t>
            </a:r>
            <a:r>
              <a:rPr lang="en-US" sz="2400" dirty="0" err="1" smtClean="0"/>
              <a:t>ka</a:t>
            </a:r>
            <a:r>
              <a:rPr lang="en-US" sz="2400" dirty="0" smtClean="0"/>
              <a:t> </a:t>
            </a:r>
            <a:r>
              <a:rPr lang="en-US" sz="2400" dirty="0" err="1" smtClean="0"/>
              <a:t>samjhna</a:t>
            </a:r>
            <a:r>
              <a:rPr lang="en-US" sz="2400" dirty="0" smtClean="0"/>
              <a:t>, </a:t>
            </a:r>
            <a:r>
              <a:rPr lang="en-US" sz="2400" dirty="0" err="1" smtClean="0"/>
              <a:t>khud</a:t>
            </a:r>
            <a:r>
              <a:rPr lang="en-US" sz="2400" dirty="0" smtClean="0"/>
              <a:t> </a:t>
            </a:r>
            <a:r>
              <a:rPr lang="en-US" sz="2400" dirty="0" err="1" smtClean="0"/>
              <a:t>andeshi</a:t>
            </a:r>
            <a:r>
              <a:rPr lang="en-US" sz="2400" dirty="0" smtClean="0"/>
              <a:t> </a:t>
            </a:r>
            <a:r>
              <a:rPr lang="en-US" sz="2400" dirty="0" err="1" smtClean="0"/>
              <a:t>etc</a:t>
            </a:r>
            <a:r>
              <a:rPr lang="en-US" sz="2400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15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Iqbal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kirdar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Khudi</a:t>
            </a:r>
            <a:r>
              <a:rPr lang="en-US" sz="2400" dirty="0" smtClean="0"/>
              <a:t> </a:t>
            </a:r>
            <a:r>
              <a:rPr lang="en-US" sz="2400" dirty="0" err="1" smtClean="0"/>
              <a:t>aik</a:t>
            </a:r>
            <a:r>
              <a:rPr lang="en-US" sz="2400" dirty="0" smtClean="0"/>
              <a:t> </a:t>
            </a:r>
            <a:r>
              <a:rPr lang="en-US" sz="2400" dirty="0" err="1" smtClean="0"/>
              <a:t>inqelabi</a:t>
            </a:r>
            <a:r>
              <a:rPr lang="en-US" sz="2400" dirty="0" smtClean="0"/>
              <a:t> </a:t>
            </a:r>
            <a:r>
              <a:rPr lang="en-US" sz="2400" dirty="0" err="1" smtClean="0"/>
              <a:t>fikr</a:t>
            </a:r>
            <a:r>
              <a:rPr lang="en-US" sz="2400" dirty="0" smtClean="0"/>
              <a:t> </a:t>
            </a:r>
            <a:r>
              <a:rPr lang="en-US" sz="2400" dirty="0" err="1" smtClean="0"/>
              <a:t>ki</a:t>
            </a:r>
            <a:r>
              <a:rPr lang="en-US" sz="2400" dirty="0" smtClean="0"/>
              <a:t> </a:t>
            </a:r>
            <a:r>
              <a:rPr lang="en-US" sz="2400" dirty="0" err="1" smtClean="0"/>
              <a:t>shakal</a:t>
            </a:r>
            <a:r>
              <a:rPr lang="en-US" sz="2400" dirty="0" smtClean="0"/>
              <a:t> </a:t>
            </a:r>
            <a:r>
              <a:rPr lang="en-US" sz="2400" dirty="0" smtClean="0"/>
              <a:t>me </a:t>
            </a:r>
            <a:r>
              <a:rPr lang="en-US" sz="2400" dirty="0" err="1" smtClean="0"/>
              <a:t>aya</a:t>
            </a:r>
            <a:r>
              <a:rPr lang="en-US" sz="2400" dirty="0" smtClean="0"/>
              <a:t> </a:t>
            </a:r>
            <a:r>
              <a:rPr lang="en-US" sz="2400" dirty="0" err="1" smtClean="0"/>
              <a:t>phir</a:t>
            </a:r>
            <a:r>
              <a:rPr lang="en-US" sz="2400" dirty="0" smtClean="0"/>
              <a:t> </a:t>
            </a:r>
            <a:r>
              <a:rPr lang="en-US" sz="2400" dirty="0" err="1" smtClean="0"/>
              <a:t>unho</a:t>
            </a:r>
            <a:r>
              <a:rPr lang="en-US" sz="2400" dirty="0" smtClean="0"/>
              <a:t> ne </a:t>
            </a:r>
            <a:r>
              <a:rPr lang="en-US" sz="2400" dirty="0" err="1" smtClean="0"/>
              <a:t>ise</a:t>
            </a:r>
            <a:r>
              <a:rPr lang="en-US" sz="2400" dirty="0" smtClean="0"/>
              <a:t> </a:t>
            </a:r>
            <a:r>
              <a:rPr lang="en-US" sz="2400" dirty="0" err="1" smtClean="0"/>
              <a:t>falsafiyana</a:t>
            </a:r>
            <a:r>
              <a:rPr lang="en-US" sz="2400" dirty="0" smtClean="0"/>
              <a:t> </a:t>
            </a:r>
            <a:r>
              <a:rPr lang="en-US" sz="2400" dirty="0" smtClean="0"/>
              <a:t>rang </a:t>
            </a:r>
            <a:r>
              <a:rPr lang="en-US" sz="2400" dirty="0" err="1" smtClean="0"/>
              <a:t>diya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Khudi</a:t>
            </a:r>
            <a:r>
              <a:rPr lang="en-US" sz="2400" dirty="0" smtClean="0"/>
              <a:t> aur </a:t>
            </a:r>
            <a:r>
              <a:rPr lang="en-US" sz="2400" dirty="0" err="1" smtClean="0"/>
              <a:t>wujood</a:t>
            </a:r>
            <a:r>
              <a:rPr lang="en-US" sz="2400" dirty="0" smtClean="0"/>
              <a:t> </a:t>
            </a:r>
            <a:r>
              <a:rPr lang="en-US" sz="2400" dirty="0" err="1" smtClean="0"/>
              <a:t>alag</a:t>
            </a:r>
            <a:r>
              <a:rPr lang="en-US" sz="2400" dirty="0" smtClean="0"/>
              <a:t> </a:t>
            </a:r>
            <a:r>
              <a:rPr lang="en-US" sz="2400" dirty="0" err="1" smtClean="0"/>
              <a:t>cheez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/>
              <a:t>i</a:t>
            </a:r>
            <a:r>
              <a:rPr lang="en-US" sz="2400" dirty="0" err="1" smtClean="0"/>
              <a:t>jtemai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Khudi</a:t>
            </a:r>
            <a:r>
              <a:rPr lang="en-US" sz="2400" dirty="0" smtClean="0"/>
              <a:t> </a:t>
            </a:r>
            <a:r>
              <a:rPr lang="en-US" sz="2400" dirty="0" err="1" smtClean="0"/>
              <a:t>duniya</a:t>
            </a:r>
            <a:r>
              <a:rPr lang="en-US" sz="2400" dirty="0" smtClean="0"/>
              <a:t> </a:t>
            </a:r>
            <a:r>
              <a:rPr lang="en-US" sz="2400" dirty="0" err="1" smtClean="0"/>
              <a:t>ki</a:t>
            </a:r>
            <a:r>
              <a:rPr lang="en-US" sz="2400" dirty="0" smtClean="0"/>
              <a:t> </a:t>
            </a:r>
            <a:r>
              <a:rPr lang="en-US" sz="2400" dirty="0" err="1" smtClean="0"/>
              <a:t>har</a:t>
            </a:r>
            <a:r>
              <a:rPr lang="en-US" sz="2400" dirty="0" smtClean="0"/>
              <a:t> </a:t>
            </a:r>
            <a:r>
              <a:rPr lang="en-US" sz="2400" dirty="0" err="1" smtClean="0"/>
              <a:t>cheez</a:t>
            </a:r>
            <a:r>
              <a:rPr lang="en-US" sz="2400" dirty="0" smtClean="0"/>
              <a:t> me </a:t>
            </a:r>
            <a:r>
              <a:rPr lang="en-US" sz="2400" dirty="0" err="1" smtClean="0"/>
              <a:t>hai</a:t>
            </a:r>
            <a:r>
              <a:rPr lang="en-US" sz="2400" dirty="0" smtClean="0"/>
              <a:t>… </a:t>
            </a:r>
            <a:r>
              <a:rPr lang="en-US" sz="2400" dirty="0" smtClean="0"/>
              <a:t>e.g. </a:t>
            </a:r>
            <a:r>
              <a:rPr lang="en-US" sz="2400" dirty="0" err="1" smtClean="0"/>
              <a:t>qatra</a:t>
            </a:r>
            <a:r>
              <a:rPr lang="en-US" sz="2400" dirty="0" smtClean="0"/>
              <a:t>, </a:t>
            </a:r>
            <a:r>
              <a:rPr lang="en-US" sz="2400" dirty="0" err="1" smtClean="0"/>
              <a:t>zamin</a:t>
            </a:r>
            <a:r>
              <a:rPr lang="en-US" sz="2400" dirty="0" smtClean="0"/>
              <a:t>, </a:t>
            </a:r>
            <a:r>
              <a:rPr lang="en-US" sz="2400" dirty="0" err="1" smtClean="0"/>
              <a:t>darya</a:t>
            </a:r>
            <a:r>
              <a:rPr lang="en-US" sz="2400" dirty="0" smtClean="0"/>
              <a:t>, </a:t>
            </a:r>
            <a:r>
              <a:rPr lang="en-US" sz="2400" dirty="0" err="1" smtClean="0"/>
              <a:t>darakht</a:t>
            </a:r>
            <a:r>
              <a:rPr lang="en-US" sz="2400" dirty="0" smtClean="0"/>
              <a:t>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26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4715476</TotalTime>
  <Words>613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PowerPoint Presentation</vt:lpstr>
      <vt:lpstr>Book Information</vt:lpstr>
      <vt:lpstr>Contents</vt:lpstr>
      <vt:lpstr>Iqbal aur Iran</vt:lpstr>
      <vt:lpstr>Iqbal ke Asha’r</vt:lpstr>
      <vt:lpstr>Sub Continent ke Halat</vt:lpstr>
      <vt:lpstr>Sub Continent ke Halat (Contd…)</vt:lpstr>
      <vt:lpstr>Iqbal ka kirdar</vt:lpstr>
      <vt:lpstr>Iqbal ka kirdar</vt:lpstr>
      <vt:lpstr>Iqbal ki Aarzoo</vt:lpstr>
      <vt:lpstr>Iqbal ki Fiqr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Iqbal - Mashriq Ka Buland Sitara</dc:title>
  <dc:subject>Rehber e Moazzam</dc:subject>
  <dc:creator>Readers' Club</dc:creator>
  <cp:lastModifiedBy>Irtaza</cp:lastModifiedBy>
  <cp:revision>35</cp:revision>
  <dcterms:created xsi:type="dcterms:W3CDTF">2005-12-31T19:14:56Z</dcterms:created>
  <dcterms:modified xsi:type="dcterms:W3CDTF">2015-03-14T21:52:11Z</dcterms:modified>
</cp:coreProperties>
</file>